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98" r:id="rId3"/>
    <p:sldId id="25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9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1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ico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ico"/><Relationship Id="rId1" Type="http://schemas.openxmlformats.org/officeDocument/2006/relationships/slideLayout" Target="../slideLayouts/slideLayout18.xml"/><Relationship Id="rId4" Type="http://schemas.microsoft.com/office/2007/relationships/hdphoto" Target="../media/hdphoto25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ico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72DA741-C64F-46AF-A84A-B0AD218ABFA6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97CBE-E4BC-451B-8C3A-C1CE6006B557}"/>
              </a:ext>
            </a:extLst>
          </p:cNvPr>
          <p:cNvSpPr/>
          <p:nvPr/>
        </p:nvSpPr>
        <p:spPr>
          <a:xfrm>
            <a:off x="-67010" y="217150"/>
            <a:ext cx="10058400" cy="10090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softEdge rad="1016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CB88C-4CF5-4D22-8871-C7098F67AC28}"/>
              </a:ext>
            </a:extLst>
          </p:cNvPr>
          <p:cNvSpPr txBox="1"/>
          <p:nvPr/>
        </p:nvSpPr>
        <p:spPr>
          <a:xfrm>
            <a:off x="0" y="152796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ED7D31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n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7D091-F865-43D2-938E-E8C9A5E932FD}"/>
              </a:ext>
            </a:extLst>
          </p:cNvPr>
          <p:cNvSpPr txBox="1"/>
          <p:nvPr/>
        </p:nvSpPr>
        <p:spPr>
          <a:xfrm>
            <a:off x="0" y="1161876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Cut and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82D01-0B12-4F5A-B3E5-8C25949D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" y="2306674"/>
            <a:ext cx="4812842" cy="17215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6B67E18-895B-4920-934E-0B6F5D44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95" y="4028214"/>
            <a:ext cx="5018305" cy="17215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32BAC8-9EE5-4738-BE86-5B508E2D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8" y="5749754"/>
            <a:ext cx="4865763" cy="17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4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I </a:t>
            </a:r>
            <a:r>
              <a:rPr lang="en-US" sz="7200" dirty="0" err="1"/>
              <a:t>i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Igloo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0C2B7-5CA0-4117-9922-6F067461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000" y1="78375" x2="39500" y2="82625"/>
                        <a14:backgroundMark x1="16375" y1="90000" x2="12000" y2="7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376" y="2441288"/>
            <a:ext cx="2670357" cy="2670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F21B3F-6356-4806-B361-A52F240AF643}"/>
              </a:ext>
            </a:extLst>
          </p:cNvPr>
          <p:cNvSpPr/>
          <p:nvPr/>
        </p:nvSpPr>
        <p:spPr>
          <a:xfrm rot="20729909">
            <a:off x="4911961" y="3906587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F55E4E-7C32-4E99-A477-AA9343BD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FC084B-FEA4-4E70-A23F-A7CD0E3716B3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28745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J </a:t>
            </a:r>
            <a:r>
              <a:rPr lang="en-US" sz="7200" dirty="0" err="1"/>
              <a:t>j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BED8D-1A27-434E-94B7-C9F566555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5" b="90000" l="10000" r="90000">
                        <a14:foregroundMark x1="54750" y1="89625" x2="54750" y2="89625"/>
                        <a14:foregroundMark x1="61125" y1="9875" x2="61125" y2="9875"/>
                        <a14:foregroundMark x1="40375" y1="49125" x2="40375" y2="49125"/>
                        <a14:foregroundMark x1="41875" y1="47000" x2="41875" y2="47000"/>
                        <a14:backgroundMark x1="51375" y1="49000" x2="51375" y2="49000"/>
                        <a14:backgroundMark x1="50750" y1="49875" x2="27375" y2="65625"/>
                        <a14:backgroundMark x1="27375" y1="65625" x2="27375" y2="65625"/>
                        <a14:backgroundMark x1="35375" y1="50500" x2="21625" y2="56375"/>
                        <a14:backgroundMark x1="52250" y1="37375" x2="52250" y2="45625"/>
                        <a14:backgroundMark x1="60625" y1="39500" x2="60625" y2="42875"/>
                        <a14:backgroundMark x1="45500" y1="33625" x2="45500" y2="33625"/>
                        <a14:backgroundMark x1="46750" y1="30250" x2="46750" y2="30250"/>
                        <a14:backgroundMark x1="43250" y1="43625" x2="43250" y2="43625"/>
                        <a14:backgroundMark x1="42625" y1="38375" x2="42625" y2="38375"/>
                        <a14:backgroundMark x1="42125" y1="38750" x2="42125" y2="38750"/>
                        <a14:backgroundMark x1="41750" y1="39250" x2="41750" y2="39250"/>
                        <a14:backgroundMark x1="41375" y1="39750" x2="41375" y2="39750"/>
                        <a14:backgroundMark x1="63125" y1="58125" x2="63125" y2="58125"/>
                        <a14:backgroundMark x1="43750" y1="43000" x2="43750" y2="43000"/>
                        <a14:backgroundMark x1="40875" y1="40250" x2="40875" y2="40250"/>
                        <a14:backgroundMark x1="53875" y1="89000" x2="53875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171852" y="2895567"/>
            <a:ext cx="2678595" cy="2678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5D55A1-C6E2-4B9E-9FDE-BA1698FC28A6}"/>
              </a:ext>
            </a:extLst>
          </p:cNvPr>
          <p:cNvSpPr/>
          <p:nvPr/>
        </p:nvSpPr>
        <p:spPr>
          <a:xfrm rot="20729909">
            <a:off x="1736304" y="3757224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Jellyfish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80A1D-4160-4662-AFE0-6029CBB54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485924-27E6-4EB4-901B-BDC3BCAFA62F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44867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K </a:t>
            </a:r>
            <a:r>
              <a:rPr lang="en-US" sz="7200" dirty="0" err="1"/>
              <a:t>k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41BEB5-3454-4ABC-8558-78361CAF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17408" y="2557147"/>
            <a:ext cx="2975580" cy="29755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249CF9-34D1-4658-94D3-D31088BFD37C}"/>
              </a:ext>
            </a:extLst>
          </p:cNvPr>
          <p:cNvSpPr/>
          <p:nvPr/>
        </p:nvSpPr>
        <p:spPr>
          <a:xfrm rot="20729909">
            <a:off x="4109295" y="3480037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289552" y="3634701"/>
            <a:ext cx="378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Kangaroo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913CB5-EA19-4717-9614-ACB4EC0C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4E7ADF-A13A-4792-B8D0-1223F922A7D0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10395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 </a:t>
            </a:r>
            <a:r>
              <a:rPr lang="en-US" sz="7200" dirty="0" err="1"/>
              <a:t>l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806AED-B0DA-419D-990B-21C78A5B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50" b="90000" l="10000" r="91750">
                        <a14:foregroundMark x1="41125" y1="72125" x2="37375" y2="54375"/>
                        <a14:foregroundMark x1="36875" y1="50375" x2="33875" y2="66125"/>
                        <a14:foregroundMark x1="28875" y1="44375" x2="38375" y2="44000"/>
                        <a14:foregroundMark x1="38375" y1="44000" x2="52125" y2="45125"/>
                        <a14:foregroundMark x1="49375" y1="89500" x2="59375" y2="90000"/>
                        <a14:foregroundMark x1="30625" y1="89000" x2="22500" y2="89000"/>
                        <a14:foregroundMark x1="22500" y1="89000" x2="21250" y2="88250"/>
                        <a14:foregroundMark x1="91750" y1="84750" x2="88750" y2="88000"/>
                        <a14:foregroundMark x1="31625" y1="46875" x2="32875" y2="34375"/>
                        <a14:foregroundMark x1="41125" y1="9250" x2="41125" y2="9250"/>
                        <a14:foregroundMark x1="10000" y1="38875" x2="10000" y2="38875"/>
                        <a14:foregroundMark x1="72625" y1="87250" x2="72625" y2="8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4108" y="3038964"/>
            <a:ext cx="2213296" cy="22132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2C0C54-7628-4E28-A374-3093EC9A523C}"/>
              </a:ext>
            </a:extLst>
          </p:cNvPr>
          <p:cNvSpPr/>
          <p:nvPr/>
        </p:nvSpPr>
        <p:spPr>
          <a:xfrm rot="20729909">
            <a:off x="1060390" y="3726103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289552" y="3634701"/>
            <a:ext cx="378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C6562-EAE0-4E27-A000-09FEC041A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E8E2BC-3446-4EAB-94A3-E6647EE4CABB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21115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M </a:t>
            </a:r>
            <a:r>
              <a:rPr lang="en-US" sz="7200" dirty="0" err="1"/>
              <a:t>m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289552" y="3634701"/>
            <a:ext cx="378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Mallard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057A34-477A-4E02-91CD-F0BAC96E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125" l="9125" r="91750">
                        <a14:foregroundMark x1="59375" y1="90250" x2="59375" y2="87500"/>
                        <a14:foregroundMark x1="91750" y1="60500" x2="91750" y2="60500"/>
                        <a14:foregroundMark x1="49875" y1="94125" x2="49875" y2="94125"/>
                        <a14:foregroundMark x1="9125" y1="29000" x2="9125" y2="29000"/>
                        <a14:backgroundMark x1="77000" y1="93750" x2="91000" y2="73000"/>
                        <a14:backgroundMark x1="19875" y1="93000" x2="18750" y2="78875"/>
                        <a14:backgroundMark x1="19125" y1="78875" x2="29250" y2="89500"/>
                        <a14:backgroundMark x1="29250" y1="89500" x2="29750" y2="9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9995" y="3035502"/>
            <a:ext cx="2398726" cy="2398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CC516F-99CE-4692-B984-8C821430B0EA}"/>
              </a:ext>
            </a:extLst>
          </p:cNvPr>
          <p:cNvSpPr/>
          <p:nvPr/>
        </p:nvSpPr>
        <p:spPr>
          <a:xfrm rot="20729909">
            <a:off x="4478184" y="4270129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5AC07D-9351-4335-8EE5-71080035F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C0C413-8CBD-4AB3-BB86-899EB0B26382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41750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A2264A-FC2D-40CB-8456-04AE252B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3125" y1="79250" x2="73125" y2="7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1585" y="3071578"/>
            <a:ext cx="2326572" cy="2326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661CD0-6C65-40C0-A03F-83E5EBBFF9B4}"/>
              </a:ext>
            </a:extLst>
          </p:cNvPr>
          <p:cNvSpPr/>
          <p:nvPr/>
        </p:nvSpPr>
        <p:spPr>
          <a:xfrm rot="20729909">
            <a:off x="1190565" y="3581212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Nectarine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N </a:t>
            </a:r>
            <a:r>
              <a:rPr lang="en-US" sz="7200" dirty="0" err="1"/>
              <a:t>n</a:t>
            </a:r>
            <a:endParaRPr lang="en-US" sz="7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05E8FE-55E8-412E-BD91-020720586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269379-E66B-4400-A677-83B56950BEB6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4481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O </a:t>
            </a:r>
            <a:r>
              <a:rPr lang="en-US" sz="7200" dirty="0" err="1"/>
              <a:t>o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7DDEF-349C-462D-B3BB-E082C18D1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0" b="90125" l="9875" r="90000">
                        <a14:foregroundMark x1="70500" y1="7250" x2="54250" y2="13125"/>
                        <a14:foregroundMark x1="54250" y1="13125" x2="51125" y2="23750"/>
                        <a14:foregroundMark x1="51125" y1="23750" x2="51125" y2="24750"/>
                        <a14:foregroundMark x1="10875" y1="56625" x2="10875" y2="56625"/>
                        <a14:foregroundMark x1="10500" y1="46875" x2="10250" y2="46875"/>
                        <a14:foregroundMark x1="10250" y1="49625" x2="10250" y2="49625"/>
                        <a14:foregroundMark x1="10000" y1="52500" x2="9875" y2="52000"/>
                        <a14:foregroundMark x1="39750" y1="31875" x2="40625" y2="31625"/>
                        <a14:foregroundMark x1="36750" y1="33625" x2="35625" y2="37250"/>
                        <a14:foregroundMark x1="51250" y1="90125" x2="51250" y2="90125"/>
                        <a14:backgroundMark x1="19750" y1="92375" x2="13000" y2="78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7" y="3135201"/>
            <a:ext cx="2199326" cy="21993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FB757A-29B4-463C-B8FC-9FB2DE7B6469}"/>
              </a:ext>
            </a:extLst>
          </p:cNvPr>
          <p:cNvSpPr/>
          <p:nvPr/>
        </p:nvSpPr>
        <p:spPr>
          <a:xfrm rot="20729909">
            <a:off x="4109295" y="3822336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Orange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EDE21B-A40A-4330-9D07-23396AB94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5A4D78-481F-4432-9BE2-A53647741423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757010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P </a:t>
            </a:r>
            <a:r>
              <a:rPr lang="en-US" sz="7200" dirty="0" err="1"/>
              <a:t>p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260AD-A127-49F9-9D5D-DF131D20B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1125" l="10000" r="90000">
                        <a14:foregroundMark x1="50125" y1="14625" x2="51125" y2="5375"/>
                        <a14:foregroundMark x1="44375" y1="10250" x2="42125" y2="3875"/>
                        <a14:foregroundMark x1="50750" y1="3250" x2="50750" y2="2625"/>
                        <a14:foregroundMark x1="40625" y1="1625" x2="39750" y2="1000"/>
                        <a14:foregroundMark x1="37250" y1="39125" x2="37250" y2="39125"/>
                        <a14:foregroundMark x1="30750" y1="53000" x2="30750" y2="53000"/>
                        <a14:foregroundMark x1="38750" y1="90750" x2="53375" y2="91125"/>
                        <a14:foregroundMark x1="53375" y1="91125" x2="62500" y2="89625"/>
                        <a14:foregroundMark x1="32375" y1="49250" x2="32375" y2="49250"/>
                        <a14:foregroundMark x1="34125" y1="46875" x2="34125" y2="46875"/>
                        <a14:foregroundMark x1="62750" y1="29000" x2="62750" y2="29000"/>
                        <a14:foregroundMark x1="67375" y1="27750" x2="67375" y2="27750"/>
                        <a14:foregroundMark x1="73250" y1="69375" x2="73250" y2="69375"/>
                        <a14:foregroundMark x1="72875" y1="57625" x2="72875" y2="57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4334" y="2771339"/>
            <a:ext cx="2955283" cy="2955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03441A-3671-4132-9E35-1F5B40AA59CB}"/>
              </a:ext>
            </a:extLst>
          </p:cNvPr>
          <p:cNvSpPr/>
          <p:nvPr/>
        </p:nvSpPr>
        <p:spPr>
          <a:xfrm rot="20729909">
            <a:off x="3087349" y="3669963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Pineapple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936076-86F9-429A-8124-09912C96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17D5B1-16C5-4614-8B1B-11BAF5223684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84323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Q </a:t>
            </a:r>
            <a:r>
              <a:rPr lang="en-US" sz="7200" dirty="0" err="1"/>
              <a:t>q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98BABA-4FE8-4725-A17B-7F809F20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000" r="90000">
                        <a14:foregroundMark x1="66750" y1="16375" x2="55750" y2="20500"/>
                        <a14:foregroundMark x1="55750" y1="20500" x2="46000" y2="30125"/>
                        <a14:foregroundMark x1="46000" y1="30125" x2="44875" y2="36000"/>
                        <a14:foregroundMark x1="50375" y1="38625" x2="47250" y2="30500"/>
                        <a14:foregroundMark x1="50375" y1="22250" x2="50375" y2="22250"/>
                        <a14:foregroundMark x1="55625" y1="21125" x2="55625" y2="21250"/>
                        <a14:foregroundMark x1="56500" y1="21875" x2="56500" y2="21875"/>
                        <a14:foregroundMark x1="9000" y1="52750" x2="9000" y2="5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336" y="3100174"/>
            <a:ext cx="2269380" cy="226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34E363-6EDD-459A-9957-AFE27E8FFEE1}"/>
              </a:ext>
            </a:extLst>
          </p:cNvPr>
          <p:cNvSpPr/>
          <p:nvPr/>
        </p:nvSpPr>
        <p:spPr>
          <a:xfrm rot="20729909">
            <a:off x="4109295" y="4095634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Quince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E391E8-8C07-4CD2-B76C-3C91FD955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ACC56B-4646-4A34-BA61-A738C14C979F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8466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 </a:t>
            </a:r>
            <a:r>
              <a:rPr lang="en-US" sz="7200" dirty="0" err="1"/>
              <a:t>r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CBC246-C811-413C-B88D-380E36BE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75" y1="92000" x2="52875" y2="87000"/>
                        <a14:backgroundMark x1="68625" y1="90250" x2="68250" y2="86625"/>
                        <a14:backgroundMark x1="40375" y1="89625" x2="41250" y2="87250"/>
                        <a14:backgroundMark x1="30500" y1="88500" x2="29625" y2="86625"/>
                        <a14:backgroundMark x1="30500" y1="86625" x2="30500" y2="8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79846" y="2702535"/>
            <a:ext cx="3210049" cy="3210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171FE-55CA-4F1F-BFBE-B1C4D0712441}"/>
              </a:ext>
            </a:extLst>
          </p:cNvPr>
          <p:cNvSpPr/>
          <p:nvPr/>
        </p:nvSpPr>
        <p:spPr>
          <a:xfrm>
            <a:off x="4426445" y="388620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Rabbit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0FFAB5-A9AB-486B-820F-42AB1E884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A33365-4A6D-4331-BE1D-30EE5663C3EC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9024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1E4E22-E897-4CF5-BE19-38D70C9813CC}"/>
              </a:ext>
            </a:extLst>
          </p:cNvPr>
          <p:cNvSpPr/>
          <p:nvPr/>
        </p:nvSpPr>
        <p:spPr>
          <a:xfrm>
            <a:off x="-3252212" y="-1558779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23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23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23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23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23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23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23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23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23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23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23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23000"/>
                  </a:schemeClr>
                </a:solidFill>
              </a:rPr>
              <a:t>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43C1F7-13CF-46B9-894C-C2B0A42EA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245" y="2947995"/>
            <a:ext cx="2573743" cy="2573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36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 </a:t>
            </a:r>
            <a:r>
              <a:rPr lang="en-US" sz="7200" dirty="0" err="1"/>
              <a:t>a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4009196" y="3634700"/>
            <a:ext cx="257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Apple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296BEA-1D6A-4AC4-9400-08FEEBA15404}"/>
              </a:ext>
            </a:extLst>
          </p:cNvPr>
          <p:cNvSpPr/>
          <p:nvPr/>
        </p:nvSpPr>
        <p:spPr>
          <a:xfrm rot="20729909">
            <a:off x="1703245" y="4573338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B6C78B-A368-4B18-A3F3-12CE6ACD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5EEE9A-623D-416C-8021-E221297A7F45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 </a:t>
            </a:r>
            <a:r>
              <a:rPr lang="en-US" sz="7200" dirty="0" err="1"/>
              <a:t>s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8F008-25DC-43A4-B3A1-05C76576A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859" r="89844">
                        <a14:foregroundMark x1="10352" y1="64648" x2="9375" y2="65625"/>
                        <a14:foregroundMark x1="48047" y1="90039" x2="48047" y2="90039"/>
                        <a14:foregroundMark x1="5859" y1="66406" x2="5859" y2="66406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45521" y="2983922"/>
            <a:ext cx="2501883" cy="25018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EA5D90-3836-4C49-ACAF-D6375BBE629D}"/>
              </a:ext>
            </a:extLst>
          </p:cNvPr>
          <p:cNvSpPr/>
          <p:nvPr/>
        </p:nvSpPr>
        <p:spPr>
          <a:xfrm>
            <a:off x="3287554" y="4004496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Squirrel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0C6155-6D00-40B9-AD12-0C57BF984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8CB12-F70D-4BCF-9000-F36E31959ED8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76311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E5B5AC-2DC3-4B57-9B1A-417E6A94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875" r="90000">
                        <a14:foregroundMark x1="9000" y1="63250" x2="9000" y2="63250"/>
                        <a14:foregroundMark x1="8875" y1="79000" x2="8875" y2="79000"/>
                        <a14:foregroundMark x1="89500" y1="49375" x2="89500" y2="49375"/>
                        <a14:foregroundMark x1="89750" y1="49625" x2="89750" y2="49625"/>
                        <a14:backgroundMark x1="65250" y1="89875" x2="63625" y2="79250"/>
                        <a14:backgroundMark x1="32000" y1="89500" x2="28125" y2="82750"/>
                        <a14:backgroundMark x1="25375" y1="80500" x2="24250" y2="77750"/>
                        <a14:backgroundMark x1="23500" y1="77375" x2="23500" y2="76500"/>
                        <a14:backgroundMark x1="59000" y1="86750" x2="63625" y2="77375"/>
                        <a14:backgroundMark x1="63625" y1="77375" x2="63625" y2="77375"/>
                        <a14:backgroundMark x1="63625" y1="77375" x2="63625" y2="76125"/>
                        <a14:backgroundMark x1="80875" y1="63625" x2="75750" y2="61750"/>
                        <a14:backgroundMark x1="49625" y1="87875" x2="49625" y2="87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97656" y="3047649"/>
            <a:ext cx="2374429" cy="2374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 </a:t>
            </a:r>
            <a:r>
              <a:rPr lang="en-US" sz="7200" dirty="0" err="1"/>
              <a:t>t</a:t>
            </a:r>
            <a:endParaRPr lang="en-US" sz="7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5E3D0-B91E-49BE-A8F6-D60B439368DC}"/>
              </a:ext>
            </a:extLst>
          </p:cNvPr>
          <p:cNvSpPr/>
          <p:nvPr/>
        </p:nvSpPr>
        <p:spPr>
          <a:xfrm>
            <a:off x="900852" y="388620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Tortoise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3E5A16-6390-4678-8216-9C7D75611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FF8A2A-71AF-4734-8C63-EA203D006179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81413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U </a:t>
            </a:r>
            <a:r>
              <a:rPr lang="en-US" sz="7200" dirty="0" err="1"/>
              <a:t>u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Unicorn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634DD-B592-485A-A935-5406E059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91098" l="9983" r="89933">
                        <a14:foregroundMark x1="34443" y1="87687" x2="38020" y2="87687"/>
                        <a14:foregroundMark x1="43511" y1="91098" x2="46922" y2="90516"/>
                        <a14:foregroundMark x1="45092" y1="30532" x2="49501" y2="50250"/>
                        <a14:foregroundMark x1="50000" y1="48669" x2="45341" y2="50000"/>
                        <a14:foregroundMark x1="79867" y1="39601" x2="81198" y2="53910"/>
                        <a14:foregroundMark x1="88186" y1="56240" x2="88186" y2="56240"/>
                        <a14:foregroundMark x1="87188" y1="51830" x2="87188" y2="51830"/>
                        <a14:foregroundMark x1="86938" y1="53993" x2="86689" y2="53993"/>
                        <a14:foregroundMark x1="89351" y1="56240" x2="89351" y2="56240"/>
                        <a14:foregroundMark x1="89517" y1="55491" x2="89517" y2="55491"/>
                        <a14:foregroundMark x1="72463" y1="58735" x2="71048" y2="49002"/>
                        <a14:foregroundMark x1="89268" y1="55491" x2="89268" y2="55491"/>
                        <a14:foregroundMark x1="88186" y1="54908" x2="88186" y2="54908"/>
                        <a14:foregroundMark x1="87937" y1="55740" x2="87937" y2="55740"/>
                        <a14:foregroundMark x1="86938" y1="57404" x2="86106" y2="56656"/>
                        <a14:foregroundMark x1="73378" y1="55574" x2="82196" y2="42596"/>
                        <a14:foregroundMark x1="21963" y1="22379" x2="21963" y2="22379"/>
                        <a14:backgroundMark x1="58486" y1="91265" x2="61980" y2="87438"/>
                        <a14:backgroundMark x1="76539" y1="89850" x2="76373" y2="85191"/>
                        <a14:backgroundMark x1="38020" y1="92097" x2="38769" y2="90349"/>
                        <a14:backgroundMark x1="85358" y1="34027" x2="74958" y2="22546"/>
                        <a14:backgroundMark x1="74958" y1="22546" x2="66473" y2="28869"/>
                        <a14:backgroundMark x1="66473" y1="28869" x2="60982" y2="39434"/>
                        <a14:backgroundMark x1="60982" y1="39434" x2="55408" y2="36689"/>
                        <a14:backgroundMark x1="51581" y1="40433" x2="51581" y2="404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9188" y="2990162"/>
            <a:ext cx="2489404" cy="24894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B3533A-479E-4D3C-A65A-31CE152C3DD1}"/>
              </a:ext>
            </a:extLst>
          </p:cNvPr>
          <p:cNvSpPr/>
          <p:nvPr/>
        </p:nvSpPr>
        <p:spPr>
          <a:xfrm rot="20729909">
            <a:off x="3824666" y="4270129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B95926-DEB4-4A34-B63C-87CF0080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EC3F8-EDB0-45EC-97F2-817ACBD3EFAE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28696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V </a:t>
            </a:r>
            <a:r>
              <a:rPr lang="en-US" sz="7200" dirty="0" err="1"/>
              <a:t>v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38FF0-526C-40D0-8B3A-D19044FA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00" r="90000">
                        <a14:foregroundMark x1="12375" y1="58500" x2="14750" y2="47625"/>
                        <a14:foregroundMark x1="14750" y1="47625" x2="31750" y2="43250"/>
                        <a14:foregroundMark x1="31750" y1="43250" x2="36000" y2="43500"/>
                        <a14:foregroundMark x1="35375" y1="43500" x2="16000" y2="41625"/>
                        <a14:foregroundMark x1="8000" y1="66250" x2="8000" y2="66250"/>
                        <a14:foregroundMark x1="9625" y1="55125" x2="9625" y2="55125"/>
                        <a14:foregroundMark x1="23125" y1="39125" x2="2862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336" y="3118799"/>
            <a:ext cx="2232129" cy="2232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A8E697-D764-42BE-B124-5DFA00A02A98}"/>
              </a:ext>
            </a:extLst>
          </p:cNvPr>
          <p:cNvSpPr/>
          <p:nvPr/>
        </p:nvSpPr>
        <p:spPr>
          <a:xfrm rot="20729909">
            <a:off x="3246478" y="3916563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Van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C337E8-B09B-442E-A3CB-CD886E3FA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338B5B-C5CF-4DE9-97FD-6AC8BCE45011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115967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W </a:t>
            </a:r>
            <a:r>
              <a:rPr lang="en-US" sz="7200" dirty="0" err="1"/>
              <a:t>w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ED8074-1C36-4A4C-B2E1-5B4092FA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750" r="94875">
                        <a14:foregroundMark x1="40250" y1="15625" x2="40250" y2="15625"/>
                        <a14:foregroundMark x1="41750" y1="15625" x2="41750" y2="15625"/>
                        <a14:foregroundMark x1="10125" y1="44875" x2="10125" y2="44875"/>
                        <a14:foregroundMark x1="36875" y1="41750" x2="36375" y2="40000"/>
                        <a14:foregroundMark x1="94875" y1="72250" x2="94125" y2="72250"/>
                        <a14:foregroundMark x1="8750" y1="50375" x2="8750" y2="50375"/>
                        <a14:backgroundMark x1="93375" y1="86875" x2="84000" y2="87500"/>
                        <a14:backgroundMark x1="92750" y1="84375" x2="82750" y2="87250"/>
                        <a14:backgroundMark x1="92000" y1="82375" x2="92000" y2="8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5337" y="3044530"/>
            <a:ext cx="2142067" cy="21420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1166CA-0D7A-40DC-9667-46E074625EE6}"/>
              </a:ext>
            </a:extLst>
          </p:cNvPr>
          <p:cNvSpPr/>
          <p:nvPr/>
        </p:nvSpPr>
        <p:spPr>
          <a:xfrm rot="20729909">
            <a:off x="1515495" y="3975724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167155" y="3634700"/>
            <a:ext cx="4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Whale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9B5D39-69CD-4FD1-8009-8C7F77AC2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F70329-CD1F-4022-9621-4EDAD8A39421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35508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 </a:t>
            </a:r>
            <a:r>
              <a:rPr lang="en-US" sz="7200" dirty="0" err="1"/>
              <a:t>x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C6291-8268-4717-A743-DC292605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125" r="94375">
                        <a14:foregroundMark x1="11000" y1="69125" x2="9375" y2="60125"/>
                        <a14:foregroundMark x1="5125" y1="60125" x2="5125" y2="64500"/>
                        <a14:foregroundMark x1="59750" y1="70750" x2="81875" y2="45250"/>
                        <a14:foregroundMark x1="81875" y1="45250" x2="91000" y2="39500"/>
                        <a14:foregroundMark x1="91000" y1="39500" x2="91000" y2="39500"/>
                        <a14:foregroundMark x1="91750" y1="28500" x2="91750" y2="28500"/>
                        <a14:foregroundMark x1="93000" y1="39500" x2="93000" y2="39500"/>
                        <a14:foregroundMark x1="94125" y1="26625" x2="94125" y2="26625"/>
                        <a14:foregroundMark x1="94375" y1="39125" x2="94375" y2="39125"/>
                        <a14:backgroundMark x1="56875" y1="88625" x2="77625" y2="71375"/>
                        <a14:backgroundMark x1="77625" y1="71375" x2="77625" y2="71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6937" y="3111834"/>
            <a:ext cx="1999812" cy="19998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18F37-2F69-45C1-9390-528F3D1C6FA4}"/>
              </a:ext>
            </a:extLst>
          </p:cNvPr>
          <p:cNvSpPr/>
          <p:nvPr/>
        </p:nvSpPr>
        <p:spPr>
          <a:xfrm rot="20729909">
            <a:off x="3539584" y="3244286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2944007" y="3634700"/>
            <a:ext cx="446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Xylophone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E54905-D92B-40B2-8404-B3B492E8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6188C7-7C84-4A66-B6E4-3DEEFEAC8102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08209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Y </a:t>
            </a:r>
            <a:r>
              <a:rPr lang="en-US" sz="7200" dirty="0" err="1"/>
              <a:t>y</a:t>
            </a:r>
            <a:endParaRPr lang="en-US" sz="7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A2F7BC-0353-43D9-B3F1-92541F8E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3470" y="2980105"/>
            <a:ext cx="2509518" cy="25095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17EDA4-E4C6-45BE-A7E5-B21ECF9C23A9}"/>
              </a:ext>
            </a:extLst>
          </p:cNvPr>
          <p:cNvSpPr/>
          <p:nvPr/>
        </p:nvSpPr>
        <p:spPr>
          <a:xfrm>
            <a:off x="4299436" y="391671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2944007" y="3634700"/>
            <a:ext cx="446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Yo-yo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BC2C7B-4429-4C5E-807C-F039B2230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47EAC5-6B94-4563-B5C9-770F17989420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15601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7B470C7-D1AE-4C73-A881-BBEF0B61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A6AB60-824D-4957-BE6F-7D9B392C776B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900852" y="3634700"/>
            <a:ext cx="195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Z </a:t>
            </a:r>
            <a:r>
              <a:rPr lang="en-US" sz="7200" dirty="0" err="1"/>
              <a:t>z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99CF08-9DB1-4152-8BB4-B3037B7C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90000" l="10000" r="90000">
                        <a14:foregroundMark x1="68750" y1="9000" x2="68750" y2="9000"/>
                        <a14:foregroundMark x1="73375" y1="15000" x2="70875" y2="12500"/>
                        <a14:foregroundMark x1="38875" y1="86500" x2="37875" y2="85125"/>
                        <a14:foregroundMark x1="68375" y1="37250" x2="70000" y2="31750"/>
                        <a14:foregroundMark x1="74000" y1="14625" x2="71625" y2="13250"/>
                        <a14:backgroundMark x1="20125" y1="61750" x2="20125" y2="61750"/>
                        <a14:backgroundMark x1="17625" y1="89500" x2="14500" y2="84625"/>
                        <a14:backgroundMark x1="30500" y1="89625" x2="29875" y2="82375"/>
                        <a14:backgroundMark x1="18375" y1="88875" x2="16625" y2="84125"/>
                        <a14:backgroundMark x1="19875" y1="89000" x2="19000" y2="81250"/>
                        <a14:backgroundMark x1="29750" y1="87500" x2="28375" y2="81250"/>
                        <a14:backgroundMark x1="27875" y1="83250" x2="30250" y2="91375"/>
                        <a14:backgroundMark x1="28125" y1="85000" x2="28125" y2="85000"/>
                        <a14:backgroundMark x1="27500" y1="84125" x2="28375" y2="86875"/>
                        <a14:backgroundMark x1="27500" y1="85000" x2="27375" y2="85000"/>
                        <a14:backgroundMark x1="27125" y1="84625" x2="27125" y2="84625"/>
                        <a14:backgroundMark x1="21875" y1="86875" x2="21875" y2="86875"/>
                        <a14:backgroundMark x1="33375" y1="86750" x2="33375" y2="86750"/>
                        <a14:backgroundMark x1="34125" y1="87750" x2="34125" y2="87750"/>
                        <a14:backgroundMark x1="43000" y1="84000" x2="47625" y2="91250"/>
                        <a14:backgroundMark x1="44500" y1="87500" x2="42625" y2="85125"/>
                        <a14:backgroundMark x1="47500" y1="86125" x2="53750" y2="92625"/>
                        <a14:backgroundMark x1="60500" y1="86125" x2="60500" y2="86125"/>
                        <a14:backgroundMark x1="60750" y1="87875" x2="60000" y2="85125"/>
                        <a14:backgroundMark x1="51750" y1="89500" x2="51500" y2="82375"/>
                        <a14:backgroundMark x1="51750" y1="85500" x2="52750" y2="88250"/>
                        <a14:backgroundMark x1="41250" y1="86125" x2="41250" y2="86125"/>
                        <a14:backgroundMark x1="40250" y1="84750" x2="40250" y2="84750"/>
                        <a14:backgroundMark x1="40125" y1="84750" x2="40125" y2="84750"/>
                        <a14:backgroundMark x1="39875" y1="85000" x2="39875" y2="85000"/>
                        <a14:backgroundMark x1="27000" y1="84625" x2="27000" y2="84625"/>
                        <a14:backgroundMark x1="26875" y1="84625" x2="26875" y2="84625"/>
                        <a14:backgroundMark x1="26750" y1="84250" x2="26750" y2="84625"/>
                        <a14:backgroundMark x1="19250" y1="60625" x2="19125" y2="60125"/>
                        <a14:backgroundMark x1="58875" y1="68125" x2="58875" y2="68125"/>
                        <a14:backgroundMark x1="58875" y1="67125" x2="58875" y2="67125"/>
                        <a14:backgroundMark x1="59000" y1="66250" x2="59000" y2="66250"/>
                        <a14:backgroundMark x1="59000" y1="69250" x2="59000" y2="6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85416" y="2858711"/>
            <a:ext cx="2807572" cy="280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950C1F-E455-4F58-A798-F7E6258EED1E}"/>
              </a:ext>
            </a:extLst>
          </p:cNvPr>
          <p:cNvSpPr/>
          <p:nvPr/>
        </p:nvSpPr>
        <p:spPr>
          <a:xfrm rot="20729909">
            <a:off x="1301723" y="427013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2944007" y="3634700"/>
            <a:ext cx="446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Zebra</a:t>
            </a:r>
          </a:p>
        </p:txBody>
      </p:sp>
    </p:spTree>
    <p:extLst>
      <p:ext uri="{BB962C8B-B14F-4D97-AF65-F5344CB8AC3E}">
        <p14:creationId xmlns:p14="http://schemas.microsoft.com/office/powerpoint/2010/main" val="349156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36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B </a:t>
            </a:r>
            <a:r>
              <a:rPr lang="en-US" sz="7200" dirty="0" err="1"/>
              <a:t>b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403284" y="3634700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Butterfly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2E5BE0-3296-46BC-B125-7B43A52D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0" b="90000" l="9625" r="92250">
                        <a14:foregroundMark x1="37500" y1="7250" x2="37500" y2="7250"/>
                        <a14:foregroundMark x1="9625" y1="16375" x2="9625" y2="16375"/>
                        <a14:foregroundMark x1="92250" y1="16750" x2="92250" y2="16750"/>
                        <a14:foregroundMark x1="62750" y1="7250" x2="62750" y2="7250"/>
                        <a14:foregroundMark x1="49750" y1="31875" x2="49750" y2="31875"/>
                        <a14:foregroundMark x1="28125" y1="69375" x2="26625" y2="51500"/>
                        <a14:foregroundMark x1="75250" y1="57625" x2="74250" y2="60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337" y="3263785"/>
            <a:ext cx="2179072" cy="2179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FE68F5-6F4F-4F79-B558-0A04E406A1E6}"/>
              </a:ext>
            </a:extLst>
          </p:cNvPr>
          <p:cNvSpPr/>
          <p:nvPr/>
        </p:nvSpPr>
        <p:spPr>
          <a:xfrm rot="20729909">
            <a:off x="4298419" y="427013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C6E46-E6CA-46A7-B06E-398D12B76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2F977-9680-452E-8206-1E79D5DA4B56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04993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36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 </a:t>
            </a:r>
            <a:r>
              <a:rPr lang="en-US" sz="7200" dirty="0" err="1"/>
              <a:t>c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Cake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D83A-97C7-481E-B78C-A0475C38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125" l="9250" r="93125">
                        <a14:foregroundMark x1="14750" y1="61875" x2="39750" y2="88000"/>
                        <a14:foregroundMark x1="39750" y1="88000" x2="50500" y2="91500"/>
                        <a14:foregroundMark x1="50500" y1="91500" x2="66375" y2="92250"/>
                        <a14:foregroundMark x1="66375" y1="92250" x2="82375" y2="70250"/>
                        <a14:foregroundMark x1="82375" y1="70250" x2="82375" y2="70250"/>
                        <a14:foregroundMark x1="88625" y1="68000" x2="84125" y2="57000"/>
                        <a14:foregroundMark x1="84125" y1="57000" x2="84250" y2="75375"/>
                        <a14:foregroundMark x1="46500" y1="20750" x2="48000" y2="23500"/>
                        <a14:foregroundMark x1="9250" y1="70875" x2="9250" y2="70875"/>
                        <a14:foregroundMark x1="84875" y1="81875" x2="90250" y2="66625"/>
                        <a14:foregroundMark x1="90250" y1="66625" x2="90125" y2="66250"/>
                        <a14:foregroundMark x1="93125" y1="67750" x2="93125" y2="67750"/>
                        <a14:foregroundMark x1="57875" y1="94125" x2="57875" y2="94125"/>
                        <a14:foregroundMark x1="9375" y1="63250" x2="9375" y2="63250"/>
                        <a14:foregroundMark x1="10750" y1="60500" x2="10750" y2="60500"/>
                        <a14:foregroundMark x1="13125" y1="57625" x2="13125" y2="57625"/>
                        <a14:foregroundMark x1="14500" y1="56125" x2="14500" y2="56125"/>
                        <a14:foregroundMark x1="11750" y1="59250" x2="11750" y2="59250"/>
                        <a14:foregroundMark x1="9875" y1="61875" x2="9875" y2="61875"/>
                        <a14:foregroundMark x1="13875" y1="56500" x2="13875" y2="56500"/>
                        <a14:foregroundMark x1="16375" y1="54000" x2="16375" y2="5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2451" y="2774614"/>
            <a:ext cx="2223171" cy="22231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001614-2BA6-4BD3-9294-841819DF9186}"/>
              </a:ext>
            </a:extLst>
          </p:cNvPr>
          <p:cNvSpPr/>
          <p:nvPr/>
        </p:nvSpPr>
        <p:spPr>
          <a:xfrm rot="20729909">
            <a:off x="1640540" y="4095646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692B6-6FEE-43F4-98D8-3645D9F0D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60AAB6-9D0F-43E9-94A5-DC44D313A1B5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28313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 </a:t>
            </a:r>
            <a:r>
              <a:rPr lang="en-US" sz="7200" dirty="0" err="1"/>
              <a:t>d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Duck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3F0C50-69B7-4814-A05F-B9D6224A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500" r="94250">
                        <a14:foregroundMark x1="92500" y1="59125" x2="92500" y2="59125"/>
                        <a14:foregroundMark x1="64375" y1="13250" x2="64375" y2="13250"/>
                        <a14:foregroundMark x1="7500" y1="54125" x2="7500" y2="54125"/>
                        <a14:foregroundMark x1="28625" y1="73500" x2="28625" y2="73500"/>
                        <a14:foregroundMark x1="28375" y1="59375" x2="26375" y2="63125"/>
                        <a14:foregroundMark x1="23625" y1="71375" x2="23625" y2="71500"/>
                        <a14:foregroundMark x1="17375" y1="66750" x2="17375" y2="66750"/>
                        <a14:foregroundMark x1="18000" y1="67625" x2="18000" y2="67625"/>
                        <a14:foregroundMark x1="16875" y1="66500" x2="16875" y2="66500"/>
                        <a14:foregroundMark x1="17375" y1="67625" x2="17375" y2="67625"/>
                        <a14:foregroundMark x1="15875" y1="65500" x2="15875" y2="65500"/>
                        <a14:foregroundMark x1="16750" y1="66250" x2="16750" y2="66250"/>
                        <a14:backgroundMark x1="250" y1="47250" x2="49125" y2="31500"/>
                        <a14:backgroundMark x1="49125" y1="31500" x2="43000" y2="11750"/>
                        <a14:backgroundMark x1="93250" y1="66500" x2="76750" y2="38875"/>
                        <a14:backgroundMark x1="76750" y1="38875" x2="96875" y2="42750"/>
                        <a14:backgroundMark x1="90125" y1="25375" x2="81625" y2="15750"/>
                        <a14:backgroundMark x1="81625" y1="15750" x2="74750" y2="12875"/>
                        <a14:backgroundMark x1="63875" y1="13125" x2="63875" y2="13125"/>
                        <a14:backgroundMark x1="26000" y1="77625" x2="9875" y2="78750"/>
                        <a14:backgroundMark x1="89375" y1="61000" x2="82250" y2="73125"/>
                        <a14:backgroundMark x1="82250" y1="73125" x2="87750" y2="85000"/>
                        <a14:backgroundMark x1="87750" y1="85000" x2="87750" y2="85750"/>
                        <a14:backgroundMark x1="81250" y1="78750" x2="66125" y2="79000"/>
                        <a14:backgroundMark x1="90000" y1="28000" x2="89125" y2="27875"/>
                        <a14:backgroundMark x1="89250" y1="28625" x2="89250" y2="28625"/>
                        <a14:backgroundMark x1="95875" y1="65750" x2="95875" y2="65750"/>
                        <a14:backgroundMark x1="92750" y1="62375" x2="93750" y2="45000"/>
                        <a14:backgroundMark x1="94625" y1="43625" x2="95125" y2="47875"/>
                        <a14:backgroundMark x1="92500" y1="60625" x2="92375" y2="57625"/>
                        <a14:backgroundMark x1="10500" y1="81875" x2="8250" y2="80125"/>
                        <a14:backgroundMark x1="64375" y1="13125" x2="64375" y2="1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92285" y="3207305"/>
            <a:ext cx="2055119" cy="2055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19990-31C8-4BD4-AF9B-32B2A7BD038D}"/>
              </a:ext>
            </a:extLst>
          </p:cNvPr>
          <p:cNvSpPr/>
          <p:nvPr/>
        </p:nvSpPr>
        <p:spPr>
          <a:xfrm rot="20729909">
            <a:off x="4533134" y="4095646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C41C15-AAD8-4C2E-B7A3-8A80B7085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E1E76D-C55D-4E80-BD9D-E16B3BAFC44C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70623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E </a:t>
            </a:r>
            <a:r>
              <a:rPr lang="en-US" sz="7200" dirty="0" err="1"/>
              <a:t>e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Egg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8B2ECA-B1EA-4403-9F4C-902AAE0F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0" y="2946491"/>
            <a:ext cx="2503187" cy="25031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CA4EDB-3577-4509-9D33-A08F344E3089}"/>
              </a:ext>
            </a:extLst>
          </p:cNvPr>
          <p:cNvSpPr/>
          <p:nvPr/>
        </p:nvSpPr>
        <p:spPr>
          <a:xfrm rot="20729909">
            <a:off x="1628261" y="4270130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CC8EC-A76D-476A-9757-2302D9878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2AB4C5-3B04-4685-8C71-6D4F16B94D05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98277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F </a:t>
            </a:r>
            <a:r>
              <a:rPr lang="en-US" sz="7200" dirty="0" err="1"/>
              <a:t>f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Fish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E91A1-DF95-495F-B4AA-D04244DF9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3125">
                        <a14:foregroundMark x1="9250" y1="43125" x2="9250" y2="43125"/>
                        <a14:foregroundMark x1="6500" y1="65250" x2="6500" y2="65250"/>
                        <a14:foregroundMark x1="90125" y1="50875" x2="90125" y2="50875"/>
                        <a14:foregroundMark x1="5625" y1="38000" x2="5625" y2="38000"/>
                        <a14:foregroundMark x1="5000" y1="67000" x2="5000" y2="67000"/>
                        <a14:foregroundMark x1="93125" y1="46875" x2="93125" y2="46875"/>
                        <a14:backgroundMark x1="92625" y1="48875" x2="92625" y2="48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66887" flipH="1">
            <a:off x="7109092" y="2843200"/>
            <a:ext cx="2546188" cy="2546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148023-8579-4904-9F64-B1DC51388CB0}"/>
              </a:ext>
            </a:extLst>
          </p:cNvPr>
          <p:cNvSpPr/>
          <p:nvPr/>
        </p:nvSpPr>
        <p:spPr>
          <a:xfrm rot="20729909">
            <a:off x="1610468" y="3244287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EC3E05-3EC6-4278-B539-FAD3EE01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0F81B-BE4A-4B03-9D30-D5C5DBB4332B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5507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G </a:t>
            </a:r>
            <a:r>
              <a:rPr lang="en-US" sz="7200" dirty="0" err="1"/>
              <a:t>g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Gecko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E213C6-7EB9-453C-8765-A904DE47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250" y1="69625" x2="10500" y2="58500"/>
                        <a14:backgroundMark x1="84000" y1="61000" x2="78125" y2="47750"/>
                        <a14:backgroundMark x1="53250" y1="63750" x2="53250" y2="63750"/>
                        <a14:backgroundMark x1="52250" y1="63500" x2="42500" y2="65000"/>
                        <a14:backgroundMark x1="24375" y1="65250" x2="24375" y2="6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36895" flipH="1">
            <a:off x="7101383" y="3053146"/>
            <a:ext cx="2649345" cy="26493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1E2F43-87EB-44D9-9AF4-59F739F7BB34}"/>
              </a:ext>
            </a:extLst>
          </p:cNvPr>
          <p:cNvSpPr/>
          <p:nvPr/>
        </p:nvSpPr>
        <p:spPr>
          <a:xfrm rot="20729909">
            <a:off x="4109295" y="4381544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7F0A0A-6E44-4F65-890F-4AA71103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DDD344-A9B8-4446-AA20-750B123F74E5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21138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3DAA1-3F10-4CBC-92E7-4D2AD6A6F8BF}"/>
              </a:ext>
            </a:extLst>
          </p:cNvPr>
          <p:cNvGrpSpPr/>
          <p:nvPr/>
        </p:nvGrpSpPr>
        <p:grpSpPr>
          <a:xfrm>
            <a:off x="265412" y="2557151"/>
            <a:ext cx="9281992" cy="3355436"/>
            <a:chOff x="544707" y="3370169"/>
            <a:chExt cx="6209634" cy="22447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9698DC-2D5A-41FE-9A8F-0BDCB728B763}"/>
                </a:ext>
              </a:extLst>
            </p:cNvPr>
            <p:cNvSpPr/>
            <p:nvPr/>
          </p:nvSpPr>
          <p:spPr>
            <a:xfrm>
              <a:off x="4484198" y="3370169"/>
              <a:ext cx="2270143" cy="224477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043314-A9AF-44D7-B579-73B85F6F90E9}"/>
                </a:ext>
              </a:extLst>
            </p:cNvPr>
            <p:cNvGrpSpPr/>
            <p:nvPr/>
          </p:nvGrpSpPr>
          <p:grpSpPr>
            <a:xfrm>
              <a:off x="544707" y="3370172"/>
              <a:ext cx="4787969" cy="2244777"/>
              <a:chOff x="587768" y="3294575"/>
              <a:chExt cx="4787969" cy="22447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0B95AAA-31B5-4CE7-9E67-0F4745421A53}"/>
                  </a:ext>
                </a:extLst>
              </p:cNvPr>
              <p:cNvSpPr/>
              <p:nvPr/>
            </p:nvSpPr>
            <p:spPr>
              <a:xfrm rot="16200000">
                <a:off x="361367" y="3520976"/>
                <a:ext cx="2244776" cy="1791974"/>
              </a:xfrm>
              <a:custGeom>
                <a:avLst/>
                <a:gdLst>
                  <a:gd name="connsiteX0" fmla="*/ 2244776 w 2244776"/>
                  <a:gd name="connsiteY0" fmla="*/ 1653089 h 1791974"/>
                  <a:gd name="connsiteX1" fmla="*/ 2244776 w 2244776"/>
                  <a:gd name="connsiteY1" fmla="*/ 1791974 h 1791974"/>
                  <a:gd name="connsiteX2" fmla="*/ 0 w 2244776"/>
                  <a:gd name="connsiteY2" fmla="*/ 1791974 h 1791974"/>
                  <a:gd name="connsiteX3" fmla="*/ 0 w 2244776"/>
                  <a:gd name="connsiteY3" fmla="*/ 1605512 h 1791974"/>
                  <a:gd name="connsiteX4" fmla="*/ 29456 w 2244776"/>
                  <a:gd name="connsiteY4" fmla="*/ 1550351 h 1791974"/>
                  <a:gd name="connsiteX5" fmla="*/ 1122389 w 2244776"/>
                  <a:gd name="connsiteY5" fmla="*/ 0 h 1791974"/>
                  <a:gd name="connsiteX6" fmla="*/ 2175207 w 2244776"/>
                  <a:gd name="connsiteY6" fmla="*/ 1543478 h 1791974"/>
                  <a:gd name="connsiteX7" fmla="*/ 2244776 w 2244776"/>
                  <a:gd name="connsiteY7" fmla="*/ 1653089 h 179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4776" h="1791974">
                    <a:moveTo>
                      <a:pt x="2244776" y="1653089"/>
                    </a:moveTo>
                    <a:lnTo>
                      <a:pt x="2244776" y="1791974"/>
                    </a:lnTo>
                    <a:lnTo>
                      <a:pt x="0" y="1791974"/>
                    </a:lnTo>
                    <a:lnTo>
                      <a:pt x="0" y="1605512"/>
                    </a:lnTo>
                    <a:lnTo>
                      <a:pt x="29456" y="1550351"/>
                    </a:lnTo>
                    <a:cubicBezTo>
                      <a:pt x="302455" y="1050565"/>
                      <a:pt x="940301" y="16735"/>
                      <a:pt x="1122389" y="0"/>
                    </a:cubicBezTo>
                    <a:cubicBezTo>
                      <a:pt x="1283404" y="0"/>
                      <a:pt x="1782063" y="914653"/>
                      <a:pt x="2175207" y="1543478"/>
                    </a:cubicBezTo>
                    <a:lnTo>
                      <a:pt x="2244776" y="1653089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2E12E6B-8AF2-4DE4-8CC0-58F3499262EE}"/>
                  </a:ext>
                </a:extLst>
              </p:cNvPr>
              <p:cNvSpPr/>
              <p:nvPr/>
            </p:nvSpPr>
            <p:spPr>
              <a:xfrm rot="16200000">
                <a:off x="2755351" y="2918967"/>
                <a:ext cx="2244777" cy="2995994"/>
              </a:xfrm>
              <a:custGeom>
                <a:avLst/>
                <a:gdLst>
                  <a:gd name="connsiteX0" fmla="*/ 2244777 w 2244777"/>
                  <a:gd name="connsiteY0" fmla="*/ 0 h 7177009"/>
                  <a:gd name="connsiteX1" fmla="*/ 2244777 w 2244777"/>
                  <a:gd name="connsiteY1" fmla="*/ 7177009 h 7177009"/>
                  <a:gd name="connsiteX2" fmla="*/ 0 w 2244777"/>
                  <a:gd name="connsiteY2" fmla="*/ 7177008 h 7177009"/>
                  <a:gd name="connsiteX3" fmla="*/ 1 w 2244777"/>
                  <a:gd name="connsiteY3" fmla="*/ 0 h 7177009"/>
                  <a:gd name="connsiteX4" fmla="*/ 2244777 w 2244777"/>
                  <a:gd name="connsiteY4" fmla="*/ 0 h 71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777" h="7177009">
                    <a:moveTo>
                      <a:pt x="2244777" y="0"/>
                    </a:moveTo>
                    <a:lnTo>
                      <a:pt x="2244777" y="7177009"/>
                    </a:lnTo>
                    <a:lnTo>
                      <a:pt x="0" y="7177008"/>
                    </a:lnTo>
                    <a:lnTo>
                      <a:pt x="1" y="0"/>
                    </a:lnTo>
                    <a:lnTo>
                      <a:pt x="2244777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599749-615C-499E-908D-6F249D915C55}"/>
              </a:ext>
            </a:extLst>
          </p:cNvPr>
          <p:cNvSpPr txBox="1"/>
          <p:nvPr/>
        </p:nvSpPr>
        <p:spPr>
          <a:xfrm>
            <a:off x="1175657" y="3634701"/>
            <a:ext cx="1462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 </a:t>
            </a:r>
            <a:r>
              <a:rPr lang="en-US" sz="7200" dirty="0" err="1"/>
              <a:t>h</a:t>
            </a:r>
            <a:endParaRPr 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CC8D-8857-4A65-9519-91725A1B816A}"/>
              </a:ext>
            </a:extLst>
          </p:cNvPr>
          <p:cNvSpPr txBox="1"/>
          <p:nvPr/>
        </p:nvSpPr>
        <p:spPr>
          <a:xfrm>
            <a:off x="3397918" y="3634701"/>
            <a:ext cx="363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Hen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67750E-A7E0-4F52-AE0E-CFE441E6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750" l="2750" r="90000">
                        <a14:foregroundMark x1="12125" y1="44875" x2="12125" y2="44875"/>
                        <a14:foregroundMark x1="12875" y1="29750" x2="12875" y2="29750"/>
                        <a14:foregroundMark x1="8625" y1="32375" x2="8625" y2="32375"/>
                        <a14:foregroundMark x1="5625" y1="37125" x2="5625" y2="37125"/>
                        <a14:foregroundMark x1="6625" y1="43000" x2="6625" y2="43000"/>
                        <a14:foregroundMark x1="4500" y1="42000" x2="4500" y2="42000"/>
                        <a14:foregroundMark x1="4750" y1="54125" x2="4750" y2="54125"/>
                        <a14:foregroundMark x1="5625" y1="54625" x2="5625" y2="54625"/>
                        <a14:foregroundMark x1="2750" y1="53375" x2="2750" y2="53375"/>
                        <a14:foregroundMark x1="5625" y1="49750" x2="5625" y2="49750"/>
                        <a14:foregroundMark x1="4750" y1="49000" x2="4750" y2="49000"/>
                        <a14:foregroundMark x1="30125" y1="92625" x2="30125" y2="92625"/>
                        <a14:foregroundMark x1="35125" y1="91750" x2="35125" y2="91750"/>
                        <a14:foregroundMark x1="48250" y1="95750" x2="48250" y2="95750"/>
                        <a14:foregroundMark x1="3500" y1="41625" x2="3500" y2="41625"/>
                        <a14:backgroundMark x1="40250" y1="97875" x2="35125" y2="95500"/>
                        <a14:backgroundMark x1="42625" y1="95250" x2="40625" y2="98875"/>
                        <a14:backgroundMark x1="61125" y1="97250" x2="57000" y2="95250"/>
                        <a14:backgroundMark x1="47500" y1="97000" x2="47500" y2="97000"/>
                        <a14:backgroundMark x1="50000" y1="97250" x2="50000" y2="97250"/>
                        <a14:backgroundMark x1="52125" y1="94750" x2="52125" y2="94750"/>
                        <a14:backgroundMark x1="51125" y1="94375" x2="51125" y2="94375"/>
                        <a14:backgroundMark x1="46625" y1="94625" x2="46625" y2="94625"/>
                        <a14:backgroundMark x1="54125" y1="96250" x2="54125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120305" y="2672650"/>
            <a:ext cx="2427099" cy="2427099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92F68B-05E2-46F2-B803-A9FB0365506B}"/>
              </a:ext>
            </a:extLst>
          </p:cNvPr>
          <p:cNvSpPr/>
          <p:nvPr/>
        </p:nvSpPr>
        <p:spPr>
          <a:xfrm rot="20729909">
            <a:off x="1227397" y="3811338"/>
            <a:ext cx="5631953" cy="112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r</a:t>
            </a:r>
            <a:r>
              <a:rPr lang="en-US" sz="5400" b="1" dirty="0">
                <a:solidFill>
                  <a:schemeClr val="lt1">
                    <a:alpha val="9000"/>
                  </a:schemeClr>
                </a:solidFill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</a:rPr>
              <a:t>s</a:t>
            </a:r>
            <a:r>
              <a:rPr lang="en-US" sz="5400" b="1" dirty="0">
                <a:solidFill>
                  <a:schemeClr val="accent2">
                    <a:lumMod val="60000"/>
                    <a:lumOff val="40000"/>
                    <a:alpha val="9000"/>
                  </a:schemeClr>
                </a:solidFill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055D35-C582-4BA8-A69F-A205E49BD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29" y="313942"/>
            <a:ext cx="2313539" cy="1366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40E2BD-D781-4ACC-BFD6-B0DDDD33B6BE}"/>
              </a:ext>
            </a:extLst>
          </p:cNvPr>
          <p:cNvSpPr txBox="1"/>
          <p:nvPr/>
        </p:nvSpPr>
        <p:spPr>
          <a:xfrm>
            <a:off x="3114817" y="1584381"/>
            <a:ext cx="382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ptos" panose="02110004020202020204"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81781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267</Words>
  <Application>Microsoft Office PowerPoint</Application>
  <PresentationFormat>Custom</PresentationFormat>
  <Paragraphs>107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117</cp:revision>
  <dcterms:created xsi:type="dcterms:W3CDTF">2025-02-18T12:00:50Z</dcterms:created>
  <dcterms:modified xsi:type="dcterms:W3CDTF">2025-03-27T09:51:40Z</dcterms:modified>
</cp:coreProperties>
</file>